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74" r:id="rId5"/>
    <p:sldId id="262" r:id="rId6"/>
    <p:sldId id="256" r:id="rId7"/>
    <p:sldId id="261" r:id="rId8"/>
    <p:sldId id="263" r:id="rId9"/>
    <p:sldId id="267" r:id="rId10"/>
    <p:sldId id="265" r:id="rId11"/>
    <p:sldId id="268" r:id="rId12"/>
    <p:sldId id="269" r:id="rId13"/>
    <p:sldId id="270" r:id="rId14"/>
    <p:sldId id="273" r:id="rId15"/>
    <p:sldId id="272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Ling Tan" initials="YLT" lastIdx="1" clrIdx="0">
    <p:extLst>
      <p:ext uri="{19B8F6BF-5375-455C-9EA6-DF929625EA0E}">
        <p15:presenceInfo xmlns:p15="http://schemas.microsoft.com/office/powerpoint/2012/main" userId="13dce982d4fefc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0" autoAdjust="0"/>
    <p:restoredTop sz="94660"/>
  </p:normalViewPr>
  <p:slideViewPr>
    <p:cSldViewPr snapToGrid="0">
      <p:cViewPr>
        <p:scale>
          <a:sx n="80" d="100"/>
          <a:sy n="80" d="100"/>
        </p:scale>
        <p:origin x="39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7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4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0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2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9018B-4062-4DBC-9A60-108337CD458F}" type="datetimeFigureOut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ED35A-4F41-464D-9E64-566A4E35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3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Be Super : Stock Ph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6" r="40476" b="19139"/>
          <a:stretch/>
        </p:blipFill>
        <p:spPr bwMode="auto">
          <a:xfrm>
            <a:off x="16042" y="0"/>
            <a:ext cx="9127958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-b-c.org/images/abccolorlogo_ne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53" y="270438"/>
            <a:ext cx="2428601" cy="14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2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401"/>
            <a:ext cx="9144000" cy="535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44"/>
          <a:stretch/>
        </p:blipFill>
        <p:spPr>
          <a:xfrm>
            <a:off x="2429643" y="0"/>
            <a:ext cx="4360914" cy="3810000"/>
          </a:xfrm>
          <a:prstGeom prst="rect">
            <a:avLst/>
          </a:prstGeom>
        </p:spPr>
      </p:pic>
      <p:pic>
        <p:nvPicPr>
          <p:cNvPr id="5" name="Picture 4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38970" b="21078"/>
          <a:stretch/>
        </p:blipFill>
        <p:spPr bwMode="auto">
          <a:xfrm>
            <a:off x="2683442" y="4372266"/>
            <a:ext cx="1894707" cy="21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82043" y="3910601"/>
            <a:ext cx="420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Post a video comment 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7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38970" b="21078"/>
          <a:stretch/>
        </p:blipFill>
        <p:spPr bwMode="auto">
          <a:xfrm>
            <a:off x="605790" y="2794926"/>
            <a:ext cx="1894707" cy="21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0" r="27962" b="34024"/>
          <a:stretch/>
        </p:blipFill>
        <p:spPr>
          <a:xfrm>
            <a:off x="3113673" y="2848849"/>
            <a:ext cx="2358138" cy="2119973"/>
          </a:xfrm>
          <a:prstGeom prst="rect">
            <a:avLst/>
          </a:prstGeom>
        </p:spPr>
      </p:pic>
      <p:pic>
        <p:nvPicPr>
          <p:cNvPr id="6" name="Picture 2" descr="http://www.a-b-c.org/images/abccolorlogo_new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53" y="3187843"/>
            <a:ext cx="2428601" cy="14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639446"/>
            <a:ext cx="7886700" cy="1325563"/>
          </a:xfrm>
        </p:spPr>
        <p:txBody>
          <a:bodyPr/>
          <a:lstStyle/>
          <a:p>
            <a:r>
              <a:rPr lang="en-US" dirty="0" smtClean="0"/>
              <a:t>Who use ABC’s In-Touch?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8827" y="5083221"/>
            <a:ext cx="1931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Donors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98651" y="5145278"/>
            <a:ext cx="234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Children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86353" y="5190998"/>
            <a:ext cx="3021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Organization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9446"/>
            <a:ext cx="7886700" cy="1325563"/>
          </a:xfrm>
        </p:spPr>
        <p:txBody>
          <a:bodyPr/>
          <a:lstStyle/>
          <a:p>
            <a:r>
              <a:rPr lang="en-US" dirty="0" smtClean="0"/>
              <a:t>Why use ABC’s In-Touch? </a:t>
            </a:r>
            <a:endParaRPr lang="en-US" dirty="0"/>
          </a:p>
        </p:txBody>
      </p:sp>
      <p:pic>
        <p:nvPicPr>
          <p:cNvPr id="7170" name="Picture 2" descr="http://twelvestepjournaling.com/sites/default/files/private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" y="2445069"/>
            <a:ext cx="2186746" cy="21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4889" y="4249372"/>
            <a:ext cx="216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Safe and </a:t>
            </a:r>
            <a:br>
              <a:rPr lang="en-US" sz="3600" b="1" dirty="0" smtClean="0"/>
            </a:br>
            <a:r>
              <a:rPr lang="en-US" sz="3600" b="1" dirty="0" smtClean="0"/>
              <a:t>Regulated </a:t>
            </a:r>
            <a:br>
              <a:rPr lang="en-US" sz="3600" b="1" dirty="0" smtClean="0"/>
            </a:br>
            <a:r>
              <a:rPr lang="en-US" sz="3600" b="1" dirty="0" smtClean="0"/>
              <a:t>Content </a:t>
            </a:r>
            <a:endParaRPr lang="en-US" sz="3600" b="1" dirty="0"/>
          </a:p>
        </p:txBody>
      </p:sp>
      <p:pic>
        <p:nvPicPr>
          <p:cNvPr id="7172" name="Picture 4" descr="https://cdn1.iconfinder.com/data/icons/metro-uinvert-dock/256/Clock_a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2445069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48718" y="5111147"/>
            <a:ext cx="3313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Asynchronous</a:t>
            </a:r>
            <a:endParaRPr lang="en-US" sz="3200" b="1" dirty="0"/>
          </a:p>
        </p:txBody>
      </p:sp>
      <p:pic>
        <p:nvPicPr>
          <p:cNvPr id="7174" name="Picture 6" descr="http://cdn.vectorstock.com/i/composite/02,44/star-of-colorful-people-pictogram-vector-9002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68" y="2307968"/>
            <a:ext cx="2533622" cy="26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74058" y="5082063"/>
            <a:ext cx="2147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Exclusive ABC Community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76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0" r="27962" b="23208"/>
          <a:stretch/>
        </p:blipFill>
        <p:spPr>
          <a:xfrm>
            <a:off x="2495549" y="266687"/>
            <a:ext cx="2114551" cy="2212612"/>
          </a:xfrm>
          <a:prstGeom prst="rect">
            <a:avLst/>
          </a:prstGeom>
        </p:spPr>
      </p:pic>
      <p:pic>
        <p:nvPicPr>
          <p:cNvPr id="5" name="Picture 4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3904" r="39196" b="-3904"/>
          <a:stretch/>
        </p:blipFill>
        <p:spPr bwMode="auto">
          <a:xfrm>
            <a:off x="4610100" y="266686"/>
            <a:ext cx="4533900" cy="659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391" r="29239" b="-1391"/>
          <a:stretch/>
        </p:blipFill>
        <p:spPr>
          <a:xfrm>
            <a:off x="148892" y="266686"/>
            <a:ext cx="2495549" cy="4096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-1" r="24030" b="-23675"/>
          <a:stretch/>
        </p:blipFill>
        <p:spPr>
          <a:xfrm>
            <a:off x="2574922" y="2479299"/>
            <a:ext cx="2016128" cy="2535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4"/>
          <a:stretch/>
        </p:blipFill>
        <p:spPr>
          <a:xfrm>
            <a:off x="148892" y="4303777"/>
            <a:ext cx="4442158" cy="2303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6350" y="2798635"/>
            <a:ext cx="6629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</a:rPr>
              <a:t>In Touch </a:t>
            </a:r>
            <a:endParaRPr 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17" t="11460" r="40754" b="12226"/>
          <a:stretch/>
        </p:blipFill>
        <p:spPr>
          <a:xfrm>
            <a:off x="729415" y="609601"/>
            <a:ext cx="7788943" cy="55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cache1.asset-cache.net/gp/465795253.jpg?v=1&amp;c=IWSAsset&amp;k=3&amp;d=aLAl6R9Iw9BgkDCuFO0hP5%2bH8jj%2f5L22jhyDfiZuOCM%3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3" r="47671"/>
          <a:stretch/>
        </p:blipFill>
        <p:spPr bwMode="auto">
          <a:xfrm>
            <a:off x="128310" y="2350644"/>
            <a:ext cx="1063313" cy="326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 sitting on sofa using digital tablet : Stock Pho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-492" r="53631" b="492"/>
          <a:stretch/>
        </p:blipFill>
        <p:spPr bwMode="auto">
          <a:xfrm>
            <a:off x="1204534" y="2350646"/>
            <a:ext cx="1709531" cy="32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38970"/>
          <a:stretch/>
        </p:blipFill>
        <p:spPr bwMode="auto">
          <a:xfrm>
            <a:off x="2926976" y="2370937"/>
            <a:ext cx="2229853" cy="32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che1.asset-cache.net/gp/175162475.jpg?v=1&amp;c=IWSAsset&amp;k=3&amp;d=9CpU6qoqGctCFlYScJUyU8zBdpSfT3BHb3zplgNjrYiJsER1enSBCZNjMxGBrSzv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r="37230"/>
          <a:stretch/>
        </p:blipFill>
        <p:spPr bwMode="auto">
          <a:xfrm>
            <a:off x="5156829" y="2372180"/>
            <a:ext cx="1652337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miling Black man on beach : Stock Phot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1" t="-1495" r="45753" b="1495"/>
          <a:stretch/>
        </p:blipFill>
        <p:spPr bwMode="auto">
          <a:xfrm>
            <a:off x="6809166" y="2392221"/>
            <a:ext cx="2170529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9299" y="1331377"/>
            <a:ext cx="6494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3">
                    <a:lumMod val="75000"/>
                  </a:schemeClr>
                </a:solidFill>
              </a:rPr>
              <a:t>Donors of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1" name="Picture 2" descr="http://www.a-b-c.org/images/abccolorlogo_new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65" y="658339"/>
            <a:ext cx="2428601" cy="14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54084"/>
            <a:ext cx="7886700" cy="1325563"/>
          </a:xfrm>
        </p:spPr>
        <p:txBody>
          <a:bodyPr/>
          <a:lstStyle/>
          <a:p>
            <a:r>
              <a:rPr lang="en-US" b="1" dirty="0" smtClean="0"/>
              <a:t>Problem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25035"/>
            <a:ext cx="78867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Lack of engagement with the donors </a:t>
            </a:r>
          </a:p>
        </p:txBody>
      </p:sp>
    </p:spTree>
    <p:extLst>
      <p:ext uri="{BB962C8B-B14F-4D97-AF65-F5344CB8AC3E}">
        <p14:creationId xmlns:p14="http://schemas.microsoft.com/office/powerpoint/2010/main" val="22427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38970"/>
          <a:stretch/>
        </p:blipFill>
        <p:spPr bwMode="auto">
          <a:xfrm>
            <a:off x="376988" y="1681127"/>
            <a:ext cx="2229853" cy="32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6988" y="5069306"/>
            <a:ext cx="240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Hazel – </a:t>
            </a:r>
            <a:br>
              <a:rPr lang="en-US" dirty="0" smtClean="0"/>
            </a:br>
            <a:r>
              <a:rPr lang="en-US" dirty="0" smtClean="0"/>
              <a:t>Individual Donor </a:t>
            </a:r>
            <a:endParaRPr lang="en-US" dirty="0"/>
          </a:p>
        </p:txBody>
      </p:sp>
      <p:pic>
        <p:nvPicPr>
          <p:cNvPr id="13" name="Picture 2" descr="http://www.a-b-c.org/images/abccolorlogo_ne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61" y="2798699"/>
            <a:ext cx="2147569" cy="12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783304" y="3016400"/>
            <a:ext cx="601580" cy="10574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36990" y="2147828"/>
            <a:ext cx="2935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Sarah</a:t>
            </a:r>
          </a:p>
          <a:p>
            <a:r>
              <a:rPr lang="en-US" sz="3600" dirty="0" smtClean="0"/>
              <a:t>Thomas</a:t>
            </a:r>
          </a:p>
          <a:p>
            <a:r>
              <a:rPr lang="en-US" sz="3600" dirty="0" smtClean="0"/>
              <a:t>James </a:t>
            </a:r>
            <a:br>
              <a:rPr lang="en-US" sz="3600" dirty="0" smtClean="0"/>
            </a:br>
            <a:r>
              <a:rPr lang="en-US" sz="3600" dirty="0" smtClean="0"/>
              <a:t>Thanksgiving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542270" y="3016400"/>
            <a:ext cx="601580" cy="10574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35352" y="2256455"/>
            <a:ext cx="254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Donated $250,000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eeping in touch : Stock Ph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2023" r="40970" b="38952"/>
          <a:stretch/>
        </p:blipFill>
        <p:spPr bwMode="auto">
          <a:xfrm>
            <a:off x="0" y="7726"/>
            <a:ext cx="9144000" cy="68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80201" y="218718"/>
            <a:ext cx="6858000" cy="17907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+mn-lt"/>
              </a:rPr>
              <a:t>In Touch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446" y="1925793"/>
            <a:ext cx="5596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 platform where </a:t>
            </a:r>
            <a:r>
              <a:rPr lang="en-US" sz="3200" dirty="0" smtClean="0">
                <a:solidFill>
                  <a:schemeClr val="bg1"/>
                </a:solidFill>
              </a:rPr>
              <a:t>donors and beneficiaries stay </a:t>
            </a:r>
            <a:r>
              <a:rPr lang="en-US" sz="3200" dirty="0" smtClean="0">
                <a:solidFill>
                  <a:schemeClr val="bg1"/>
                </a:solidFill>
              </a:rPr>
              <a:t>connected through video recording of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their own lives, thoughts,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and comments.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38970"/>
          <a:stretch/>
        </p:blipFill>
        <p:spPr bwMode="auto">
          <a:xfrm>
            <a:off x="564265" y="1355104"/>
            <a:ext cx="2229853" cy="32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4265" y="4743283"/>
            <a:ext cx="240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Hazel – </a:t>
            </a:r>
            <a:br>
              <a:rPr lang="en-US" dirty="0" smtClean="0"/>
            </a:br>
            <a:r>
              <a:rPr lang="en-US" dirty="0" smtClean="0"/>
              <a:t>Individual Donor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91" y="253959"/>
            <a:ext cx="2146304" cy="134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36" y="1801273"/>
            <a:ext cx="2061413" cy="1288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92" y="3295530"/>
            <a:ext cx="1941099" cy="1213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46" y="4714591"/>
            <a:ext cx="2967789" cy="185486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924231" y="2766820"/>
            <a:ext cx="601580" cy="10574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25811" y="2910809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75000"/>
                  </a:schemeClr>
                </a:solidFill>
              </a:rPr>
              <a:t>In Touch </a:t>
            </a:r>
            <a:endParaRPr lang="en-US" sz="4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" name="Picture 2" descr="http://www.a-b-c.org/images/abccolorlogo_new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11" y="2247900"/>
            <a:ext cx="1251831" cy="7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0" r="27962"/>
          <a:stretch/>
        </p:blipFill>
        <p:spPr>
          <a:xfrm>
            <a:off x="293622" y="1898582"/>
            <a:ext cx="2382899" cy="324697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977462" y="3150433"/>
            <a:ext cx="601580" cy="10574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5789" y="3374789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75000"/>
                  </a:schemeClr>
                </a:solidFill>
              </a:rPr>
              <a:t>In Touch </a:t>
            </a:r>
            <a:endParaRPr lang="en-US" sz="4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Picture 2" descr="http://www.a-b-c.org/images/abccolorlogo_ne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42" y="2631513"/>
            <a:ext cx="1251831" cy="7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ache1.asset-cache.net/gp/173687309.jpg?v=1&amp;c=IWSAsset&amp;k=3&amp;d=djBd2AFdJtdVWJAVZPLO%2fhfob05RGw55XVTwh2pJBu5JD3Vu8VXJ4wD8YO2yh8w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38970"/>
          <a:stretch/>
        </p:blipFill>
        <p:spPr bwMode="auto">
          <a:xfrm>
            <a:off x="6409414" y="1292606"/>
            <a:ext cx="1641603" cy="23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aptnewyork.com/blog/wp-content/uploads/2014/07/NY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r="56693" b="21532"/>
          <a:stretch/>
        </p:blipFill>
        <p:spPr bwMode="auto">
          <a:xfrm flipH="1">
            <a:off x="6068168" y="3887083"/>
            <a:ext cx="1162048" cy="178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dn.gsmarena.com/pics/13/02/google-store/gsmarena_00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r="34790"/>
          <a:stretch/>
        </p:blipFill>
        <p:spPr bwMode="auto">
          <a:xfrm>
            <a:off x="7415891" y="3887083"/>
            <a:ext cx="1153860" cy="178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0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eeping in touch : Stock Ph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2023" r="40970" b="38952"/>
          <a:stretch/>
        </p:blipFill>
        <p:spPr bwMode="auto">
          <a:xfrm>
            <a:off x="0" y="14548"/>
            <a:ext cx="9144000" cy="68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465901" y="309236"/>
            <a:ext cx="6858000" cy="17907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+mn-lt"/>
              </a:rPr>
              <a:t>In Touch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466" y="1971513"/>
            <a:ext cx="559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How does it work?</a:t>
            </a:r>
            <a:r>
              <a:rPr lang="en-US" sz="4000" dirty="0" smtClean="0">
                <a:solidFill>
                  <a:schemeClr val="bg1"/>
                </a:solidFill>
              </a:rPr>
              <a:t>  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3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67</Words>
  <Application>Microsoft Office PowerPoint</Application>
  <PresentationFormat>On-screen Show (4:3)</PresentationFormat>
  <Paragraphs>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Problem</vt:lpstr>
      <vt:lpstr>PowerPoint Presentation</vt:lpstr>
      <vt:lpstr>In Touch</vt:lpstr>
      <vt:lpstr>PowerPoint Presentation</vt:lpstr>
      <vt:lpstr>PowerPoint Presentation</vt:lpstr>
      <vt:lpstr>In Touch</vt:lpstr>
      <vt:lpstr>PowerPoint Presentation</vt:lpstr>
      <vt:lpstr>PowerPoint Presentation</vt:lpstr>
      <vt:lpstr>PowerPoint Presentation</vt:lpstr>
      <vt:lpstr>PowerPoint Presentation</vt:lpstr>
      <vt:lpstr>Who use ABC’s In-Touch? </vt:lpstr>
      <vt:lpstr>Why use ABC’s In-Touch?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Touch</dc:title>
  <dc:creator>Ying Ling Tan</dc:creator>
  <cp:lastModifiedBy>Ying Ling Tan</cp:lastModifiedBy>
  <cp:revision>79</cp:revision>
  <dcterms:created xsi:type="dcterms:W3CDTF">2014-08-17T20:53:08Z</dcterms:created>
  <dcterms:modified xsi:type="dcterms:W3CDTF">2014-08-17T23:25:30Z</dcterms:modified>
</cp:coreProperties>
</file>